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20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1DB6C-BC3E-BD44-A99C-1EE467AC3A1B}" type="datetimeFigureOut">
              <a:rPr lang="en-US" smtClean="0"/>
              <a:t>8/23/13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BBFF3-003D-704B-B92E-792D721ED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40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BBFF3-003D-704B-B92E-792D721EDB5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110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0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23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88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1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35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47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16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83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66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638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D83DD-0DF3-40C0-A7E8-C79E54DAE6FE}" type="datetimeFigureOut">
              <a:rPr lang="en-US" smtClean="0"/>
              <a:t>8/23/13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F2F7D-2D91-476E-B7AF-B1FE3D4D5E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1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EQT Answer </a:t>
            </a:r>
            <a:r>
              <a:rPr lang="en-US" dirty="0" smtClean="0"/>
              <a:t>Sheet </a:t>
            </a:r>
            <a:r>
              <a:rPr lang="en-US" dirty="0" smtClean="0"/>
              <a:t>Printing Steps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951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If suggested test not desired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/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b="1" dirty="0" smtClean="0"/>
              <a:t>choose test from full list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746" y="1600200"/>
            <a:ext cx="5440508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1400" y="5486400"/>
            <a:ext cx="942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30820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Scroll to </a:t>
            </a:r>
            <a:r>
              <a:rPr lang="en-US" b="1" dirty="0" smtClean="0"/>
              <a:t>select subject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746" y="1600200"/>
            <a:ext cx="5440508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1400" y="5486400"/>
            <a:ext cx="942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63899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Within subject </a:t>
            </a:r>
            <a:r>
              <a:rPr lang="en-US" b="1" dirty="0" smtClean="0"/>
              <a:t>highlight test desired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746" y="1600200"/>
            <a:ext cx="5440508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1400" y="5486400"/>
            <a:ext cx="942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52560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print answer sheets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746" y="1600200"/>
            <a:ext cx="5440508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1400" y="5486400"/>
            <a:ext cx="942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073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9800" y="685800"/>
            <a:ext cx="2819400" cy="53641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When tests print select: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Print more courses for the same teacher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Print more tests for a different teacher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smtClean="0"/>
              <a:t>Choose Next to EXIT</a:t>
            </a:r>
            <a:endParaRPr lang="en-US" sz="2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219200"/>
            <a:ext cx="5440508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540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39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Choose the </a:t>
            </a:r>
            <a:r>
              <a:rPr lang="en-US" b="1" dirty="0" smtClean="0"/>
              <a:t>Print EQT Tests </a:t>
            </a:r>
            <a:r>
              <a:rPr lang="en-US" dirty="0" smtClean="0">
                <a:solidFill>
                  <a:schemeClr val="tx2"/>
                </a:solidFill>
              </a:rPr>
              <a:t>icon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746" y="1600200"/>
            <a:ext cx="5440508" cy="4525963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276600" y="2895600"/>
            <a:ext cx="1066800" cy="8382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91400" y="5486400"/>
            <a:ext cx="942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57961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Enter your </a:t>
            </a:r>
            <a:r>
              <a:rPr lang="en-US" b="1" dirty="0" smtClean="0"/>
              <a:t>user id</a:t>
            </a: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746" y="1600200"/>
            <a:ext cx="5440508" cy="45259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91400" y="5486400"/>
            <a:ext cx="942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9970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Enter your </a:t>
            </a:r>
            <a:r>
              <a:rPr lang="en-US" b="1" dirty="0" smtClean="0"/>
              <a:t>password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746" y="1600200"/>
            <a:ext cx="5440508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1400" y="5486400"/>
            <a:ext cx="942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82241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Make sure your school is listed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746" y="1600200"/>
            <a:ext cx="5440508" cy="45259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91400" y="5486400"/>
            <a:ext cx="942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36329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Scroll to </a:t>
            </a:r>
            <a:r>
              <a:rPr lang="en-US" b="1" dirty="0" smtClean="0"/>
              <a:t>highlight a teacher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600200"/>
            <a:ext cx="5440508" cy="45259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91400" y="5410200"/>
            <a:ext cx="9196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44761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Scroll to </a:t>
            </a:r>
            <a:r>
              <a:rPr lang="en-US" b="1" dirty="0" smtClean="0"/>
              <a:t>highlight desired course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746" y="1600200"/>
            <a:ext cx="5440508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1400" y="5486400"/>
            <a:ext cx="942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5788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If suggested test is ok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746" y="1600200"/>
            <a:ext cx="5440508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1400" y="5486400"/>
            <a:ext cx="942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18782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To print answer sheets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1746" y="1600200"/>
            <a:ext cx="5440508" cy="45259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1400" y="5486400"/>
            <a:ext cx="942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next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83763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80</Words>
  <Application>Microsoft Macintosh PowerPoint</Application>
  <PresentationFormat>On-screen Show (4:3)</PresentationFormat>
  <Paragraphs>28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EQT Answer Sheet Printing Steps</vt:lpstr>
      <vt:lpstr>Choose the Print EQT Tests icon</vt:lpstr>
      <vt:lpstr>Enter your user id</vt:lpstr>
      <vt:lpstr>Enter your password</vt:lpstr>
      <vt:lpstr>Make sure your school is listed</vt:lpstr>
      <vt:lpstr>Scroll to highlight a teacher</vt:lpstr>
      <vt:lpstr>Scroll to highlight desired course</vt:lpstr>
      <vt:lpstr>If suggested test is ok</vt:lpstr>
      <vt:lpstr>To print answer sheets</vt:lpstr>
      <vt:lpstr>If suggested test not desired  choose test from full list</vt:lpstr>
      <vt:lpstr>Scroll to select subject</vt:lpstr>
      <vt:lpstr>Within subject highlight test desired</vt:lpstr>
      <vt:lpstr>print answer sheets</vt:lpstr>
      <vt:lpstr>When tests print select:   Print more courses for the same teacher   Print more tests for a different teacher   Choose Next to EXIT</vt:lpstr>
      <vt:lpstr>Questions?</vt:lpstr>
    </vt:vector>
  </TitlesOfParts>
  <Company>Mobile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EQT Prep</dc:title>
  <dc:creator>alott</dc:creator>
  <cp:lastModifiedBy>Anne Heitman</cp:lastModifiedBy>
  <cp:revision>12</cp:revision>
  <dcterms:created xsi:type="dcterms:W3CDTF">2013-05-07T19:56:35Z</dcterms:created>
  <dcterms:modified xsi:type="dcterms:W3CDTF">2013-08-23T21:36:29Z</dcterms:modified>
</cp:coreProperties>
</file>